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C493E"/>
    <a:srgbClr val="AA5044"/>
    <a:srgbClr val="8F4339"/>
    <a:srgbClr val="6C322B"/>
    <a:srgbClr val="4D3105"/>
    <a:srgbClr val="C58A4D"/>
    <a:srgbClr val="FFDE9A"/>
    <a:srgbClr val="F8DD9D"/>
    <a:srgbClr val="C96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8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456" y="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26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AA50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CF-4D0B-BC9F-4D6F99848397}"/>
              </c:ext>
            </c:extLst>
          </c:dPt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Sheet1!$A$2:$A$16</c:f>
              <c:strCache>
                <c:ptCount val="1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3.5</c:v>
                </c:pt>
                <c:pt idx="9">
                  <c:v>4.5</c:v>
                </c:pt>
                <c:pt idx="10">
                  <c:v>2.4</c:v>
                </c:pt>
                <c:pt idx="11">
                  <c:v>4.4000000000000004</c:v>
                </c:pt>
                <c:pt idx="12">
                  <c:v>1.8</c:v>
                </c:pt>
                <c:pt idx="13">
                  <c:v>2.8</c:v>
                </c:pt>
                <c:pt idx="1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F-4D0B-BC9F-4D6F99848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25"/>
        <c:axId val="1776990416"/>
        <c:axId val="1776993328"/>
      </c:barChart>
      <c:catAx>
        <c:axId val="17769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1776993328"/>
        <c:crosses val="autoZero"/>
        <c:auto val="1"/>
        <c:lblAlgn val="ctr"/>
        <c:lblOffset val="100"/>
        <c:noMultiLvlLbl val="0"/>
      </c:catAx>
      <c:valAx>
        <c:axId val="1776993328"/>
        <c:scaling>
          <c:orientation val="minMax"/>
          <c:max val="4.5"/>
          <c:min val="-0.5"/>
        </c:scaling>
        <c:delete val="1"/>
        <c:axPos val="l"/>
        <c:numFmt formatCode="General" sourceLinked="1"/>
        <c:majorTickMark val="out"/>
        <c:minorTickMark val="none"/>
        <c:tickLblPos val="nextTo"/>
        <c:crossAx val="1776990416"/>
        <c:crosses val="autoZero"/>
        <c:crossBetween val="between"/>
        <c:majorUnit val="1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  <a:latin typeface="思源黑体 CN Light" panose="020B0300000000000000" pitchFamily="34" charset="-122"/>
          <a:ea typeface="思源黑体 CN Light" panose="020B0300000000000000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1"/>
          <a:stretch/>
        </p:blipFill>
        <p:spPr>
          <a:xfrm>
            <a:off x="0" y="0"/>
            <a:ext cx="12192000" cy="500742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78000"/>
            <a:ext cx="12192000" cy="4680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0" y="-57150"/>
            <a:ext cx="12192000" cy="370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439888" y="1735931"/>
            <a:ext cx="5312226" cy="3094849"/>
            <a:chOff x="3439888" y="1735931"/>
            <a:chExt cx="5312226" cy="309484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8" y="1736940"/>
              <a:ext cx="5312226" cy="30938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59506" y="1842981"/>
              <a:ext cx="4072990" cy="267906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0800000" flipH="1">
              <a:off x="6663866" y="1735931"/>
              <a:ext cx="1577640" cy="2693486"/>
            </a:xfrm>
            <a:custGeom>
              <a:avLst/>
              <a:gdLst>
                <a:gd name="connsiteX0" fmla="*/ 0 w 1183463"/>
                <a:gd name="connsiteY0" fmla="*/ 1030102 h 1030102"/>
                <a:gd name="connsiteX1" fmla="*/ 1084807 w 1183463"/>
                <a:gd name="connsiteY1" fmla="*/ 1030102 h 1030102"/>
                <a:gd name="connsiteX2" fmla="*/ 1117848 w 1183463"/>
                <a:gd name="connsiteY2" fmla="*/ 1017928 h 1030102"/>
                <a:gd name="connsiteX3" fmla="*/ 1174201 w 1183463"/>
                <a:gd name="connsiteY3" fmla="*/ 957910 h 1030102"/>
                <a:gd name="connsiteX4" fmla="*/ 1183463 w 1183463"/>
                <a:gd name="connsiteY4" fmla="*/ 927386 h 1030102"/>
                <a:gd name="connsiteX5" fmla="*/ 1183463 w 1183463"/>
                <a:gd name="connsiteY5" fmla="*/ 0 h 1030102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570267"/>
                <a:gd name="connsiteY0" fmla="*/ 2228750 h 2228750"/>
                <a:gd name="connsiteX1" fmla="*/ 1471611 w 1570267"/>
                <a:gd name="connsiteY1" fmla="*/ 2228750 h 2228750"/>
                <a:gd name="connsiteX2" fmla="*/ 1504652 w 1570267"/>
                <a:gd name="connsiteY2" fmla="*/ 2216576 h 2228750"/>
                <a:gd name="connsiteX3" fmla="*/ 1561005 w 1570267"/>
                <a:gd name="connsiteY3" fmla="*/ 2156558 h 2228750"/>
                <a:gd name="connsiteX4" fmla="*/ 1570267 w 1570267"/>
                <a:gd name="connsiteY4" fmla="*/ 2126034 h 2228750"/>
                <a:gd name="connsiteX5" fmla="*/ 1562683 w 1570267"/>
                <a:gd name="connsiteY5" fmla="*/ 0 h 2228750"/>
                <a:gd name="connsiteX6" fmla="*/ 0 w 1570267"/>
                <a:gd name="connsiteY6" fmla="*/ 2228750 h 2228750"/>
                <a:gd name="connsiteX0" fmla="*/ 0 w 1570267"/>
                <a:gd name="connsiteY0" fmla="*/ 2432294 h 2432294"/>
                <a:gd name="connsiteX1" fmla="*/ 1471611 w 1570267"/>
                <a:gd name="connsiteY1" fmla="*/ 2432294 h 2432294"/>
                <a:gd name="connsiteX2" fmla="*/ 1504652 w 1570267"/>
                <a:gd name="connsiteY2" fmla="*/ 2420120 h 2432294"/>
                <a:gd name="connsiteX3" fmla="*/ 1561005 w 1570267"/>
                <a:gd name="connsiteY3" fmla="*/ 2360102 h 2432294"/>
                <a:gd name="connsiteX4" fmla="*/ 1570267 w 1570267"/>
                <a:gd name="connsiteY4" fmla="*/ 2329578 h 2432294"/>
                <a:gd name="connsiteX5" fmla="*/ 1570267 w 1570267"/>
                <a:gd name="connsiteY5" fmla="*/ 0 h 2432294"/>
                <a:gd name="connsiteX6" fmla="*/ 0 w 1570267"/>
                <a:gd name="connsiteY6" fmla="*/ 2432294 h 2432294"/>
                <a:gd name="connsiteX0" fmla="*/ 0 w 1570267"/>
                <a:gd name="connsiteY0" fmla="*/ 2664736 h 2664736"/>
                <a:gd name="connsiteX1" fmla="*/ 1471611 w 1570267"/>
                <a:gd name="connsiteY1" fmla="*/ 2664736 h 2664736"/>
                <a:gd name="connsiteX2" fmla="*/ 1504652 w 1570267"/>
                <a:gd name="connsiteY2" fmla="*/ 2652562 h 2664736"/>
                <a:gd name="connsiteX3" fmla="*/ 1561005 w 1570267"/>
                <a:gd name="connsiteY3" fmla="*/ 2592544 h 2664736"/>
                <a:gd name="connsiteX4" fmla="*/ 1570267 w 1570267"/>
                <a:gd name="connsiteY4" fmla="*/ 2562020 h 2664736"/>
                <a:gd name="connsiteX5" fmla="*/ 1570267 w 1570267"/>
                <a:gd name="connsiteY5" fmla="*/ 0 h 2664736"/>
                <a:gd name="connsiteX6" fmla="*/ 0 w 1570267"/>
                <a:gd name="connsiteY6" fmla="*/ 2664736 h 26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7" h="2664736">
                  <a:moveTo>
                    <a:pt x="0" y="2664736"/>
                  </a:moveTo>
                  <a:lnTo>
                    <a:pt x="1471611" y="2664736"/>
                  </a:lnTo>
                  <a:lnTo>
                    <a:pt x="1504652" y="2652562"/>
                  </a:lnTo>
                  <a:cubicBezTo>
                    <a:pt x="1531791" y="2638012"/>
                    <a:pt x="1549553" y="2618006"/>
                    <a:pt x="1561005" y="2592544"/>
                  </a:cubicBezTo>
                  <a:lnTo>
                    <a:pt x="1570267" y="2562020"/>
                  </a:lnTo>
                  <a:lnTo>
                    <a:pt x="1570267" y="0"/>
                  </a:lnTo>
                  <a:lnTo>
                    <a:pt x="0" y="26647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79410" y="224971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07709" y="2254554"/>
            <a:ext cx="468000" cy="468000"/>
            <a:chOff x="8860973" y="2394860"/>
            <a:chExt cx="468000" cy="468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679410" y="2554513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07709" y="3572525"/>
            <a:ext cx="468000" cy="468000"/>
            <a:chOff x="8846457" y="3545114"/>
            <a:chExt cx="468000" cy="46800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68121" y="360316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68121" y="3907967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79450" y="4963886"/>
            <a:ext cx="1083310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77585" y="2220687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500" y="2630714"/>
            <a:ext cx="182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77584" y="5667830"/>
            <a:ext cx="1340095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498" y="6034315"/>
            <a:ext cx="11557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0380" y="2673000"/>
            <a:ext cx="1852187" cy="756000"/>
            <a:chOff x="3040380" y="2673000"/>
            <a:chExt cx="1852187" cy="756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136567" y="2673000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18623" y="2855056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40380" y="3051000"/>
              <a:ext cx="144272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>
              <a:spLocks noChangeAspect="1"/>
            </p:cNvSpPr>
            <p:nvPr/>
          </p:nvSpPr>
          <p:spPr>
            <a:xfrm flipV="1">
              <a:off x="4478567" y="3015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28900" y="271780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92300" y="3061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2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10" grpId="0" animBg="1"/>
      <p:bldP spid="33" grpId="0"/>
      <p:bldP spid="35" grpId="0" animBg="1"/>
      <p:bldP spid="3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277927" y="885373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5818" y="1310569"/>
            <a:ext cx="8548914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2286" y="1872462"/>
            <a:ext cx="677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303540534"/>
              </p:ext>
            </p:extLst>
          </p:nvPr>
        </p:nvGraphicFramePr>
        <p:xfrm>
          <a:off x="297543" y="3257550"/>
          <a:ext cx="11596914" cy="419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66061" y="3601247"/>
            <a:ext cx="1125987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Graphic spid="9" grpId="0" uiExpand="1">
        <p:bldSub>
          <a:bldChart bld="series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7757887" y="-7757884"/>
            <a:ext cx="711200" cy="162269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26686"/>
              </p:ext>
            </p:extLst>
          </p:nvPr>
        </p:nvGraphicFramePr>
        <p:xfrm>
          <a:off x="0" y="2801256"/>
          <a:ext cx="12192000" cy="40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54978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79416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6806001"/>
                    </a:ext>
                  </a:extLst>
                </a:gridCol>
              </a:tblGrid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1191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TWO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b="0" dirty="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9101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30%</a:t>
                      </a:r>
                      <a:endParaRPr kumimoji="0" lang="zh-CN" alt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22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47649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FIVE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4596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SIX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2006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101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SEVEN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2007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7179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EIGHT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2008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4822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2451097"/>
            <a:ext cx="1219200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419224" y="2888441"/>
            <a:ext cx="343902" cy="3913854"/>
            <a:chOff x="5419224" y="2888441"/>
            <a:chExt cx="343902" cy="39138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399253"/>
              <a:ext cx="343902" cy="338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910065"/>
              <a:ext cx="343902" cy="3381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931689"/>
              <a:ext cx="343902" cy="3381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442501"/>
              <a:ext cx="343902" cy="3381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420877"/>
              <a:ext cx="343902" cy="3381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953313"/>
              <a:ext cx="343902" cy="33816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6464127"/>
              <a:ext cx="343902" cy="338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2888441"/>
              <a:ext cx="343902" cy="33816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28600" y="1238250"/>
            <a:ext cx="23050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53</a:t>
            </a:r>
            <a:endParaRPr lang="zh-CN" altLang="en-US" sz="6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2850" y="1727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547350" y="642256"/>
            <a:ext cx="1352550" cy="36739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C4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100" dirty="0" smtClean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为了人民币</a:t>
            </a:r>
            <a:endParaRPr lang="zh-CN" altLang="en-US" sz="1200" spc="1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9200" y="1060450"/>
            <a:ext cx="6934200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75000"/>
                  <a:lumOff val="2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1550" y="1593850"/>
            <a:ext cx="718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2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89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87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1087</Words>
  <Application>Microsoft Office PowerPoint</Application>
  <PresentationFormat>宽屏</PresentationFormat>
  <Paragraphs>139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Source Han Sans Light</vt:lpstr>
      <vt:lpstr>Source Han Sans Medium</vt:lpstr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234</cp:revision>
  <dcterms:created xsi:type="dcterms:W3CDTF">2020-05-12T00:14:31Z</dcterms:created>
  <dcterms:modified xsi:type="dcterms:W3CDTF">2020-05-23T08:05:47Z</dcterms:modified>
</cp:coreProperties>
</file>